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3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A581-5A53-4AB5-831B-2F7FED87057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7BB3-1C54-424F-96D1-3F52B24C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15000"/>
            <a:ext cx="4495800" cy="30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Av-Tech Industries- Quality, Service and Precision Kitting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55000" lnSpcReduction="20000"/>
          </a:bodyPr>
          <a:lstStyle/>
          <a:p>
            <a:pPr marL="347663" indent="-347663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Av-Tech is a proven quality supplier of Kits to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ULA,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Lockheed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Martin, Macro Industries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and Northrop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Grumman.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Quality starts with inspection and verification of all components to customer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requirements.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Our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quality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services include controlled secure storage and electronic tracking of all components throughout the inspection, validation, kitting and shipping processes.</a:t>
            </a: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Av-Tech now provides the highest level of precision kitting in the industry utilizing the MAAG Kit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system.  We also specialize in Bag &amp; Tag Kitting and smaller tackle box style kits.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Av-Tech Industries Final Inspection and Shipment of Kits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70000" lnSpcReduction="20000"/>
          </a:bodyPr>
          <a:lstStyle/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Assembly and verification of Kit Configuration to BOM</a:t>
            </a: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Final inspection to include FOD control</a:t>
            </a: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Processing of test reports and certifications </a:t>
            </a: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Source Inspection of completed Kits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if required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Security to prevent tampering until point of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use if required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/>
              <a:cs typeface="ＭＳ Ｐゴシック"/>
            </a:endParaRP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Uploading of all required documentation to customer site</a:t>
            </a:r>
          </a:p>
          <a:p>
            <a:pPr indent="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Packaging and shipping of Kits per customer requirements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4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Benefits and Features of Kitting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615"/>
            <a:ext cx="8229600" cy="3840163"/>
          </a:xfrm>
        </p:spPr>
        <p:txBody>
          <a:bodyPr>
            <a:normAutofit fontScale="62500" lnSpcReduction="20000"/>
          </a:bodyPr>
          <a:lstStyle/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 smtClean="0">
                <a:latin typeface="Calibri" pitchFamily="34" charset="0"/>
              </a:rPr>
              <a:t>Kitting </a:t>
            </a:r>
            <a:r>
              <a:rPr lang="en-US" sz="3100" b="1" dirty="0">
                <a:latin typeface="Calibri" pitchFamily="34" charset="0"/>
              </a:rPr>
              <a:t>increase </a:t>
            </a:r>
            <a:r>
              <a:rPr lang="en-US" sz="3100" b="1" dirty="0" smtClean="0">
                <a:latin typeface="Calibri" pitchFamily="34" charset="0"/>
              </a:rPr>
              <a:t>overall productivity </a:t>
            </a:r>
            <a:endParaRPr lang="en-US" sz="3100" b="1" dirty="0">
              <a:latin typeface="Calibri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 smtClean="0">
                <a:latin typeface="Calibri" pitchFamily="34" charset="0"/>
              </a:rPr>
              <a:t>Kitting reduces </a:t>
            </a:r>
            <a:r>
              <a:rPr lang="en-US" sz="3100" b="1" dirty="0">
                <a:latin typeface="Calibri" pitchFamily="34" charset="0"/>
              </a:rPr>
              <a:t>lost assembly time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>
                <a:latin typeface="Calibri" pitchFamily="34" charset="0"/>
              </a:rPr>
              <a:t>Delivery direct to Point of Use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 smtClean="0">
                <a:latin typeface="Calibri" pitchFamily="34" charset="0"/>
              </a:rPr>
              <a:t>Kitting </a:t>
            </a:r>
            <a:r>
              <a:rPr lang="en-US" sz="3100" b="1" dirty="0">
                <a:latin typeface="Calibri" pitchFamily="34" charset="0"/>
              </a:rPr>
              <a:t>contains all parts required for </a:t>
            </a:r>
            <a:r>
              <a:rPr lang="en-US" sz="3100" b="1" dirty="0" smtClean="0">
                <a:latin typeface="Calibri" pitchFamily="34" charset="0"/>
              </a:rPr>
              <a:t>specific assemblies</a:t>
            </a:r>
            <a:endParaRPr lang="en-US" sz="3100" b="1" dirty="0">
              <a:latin typeface="Calibri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>
                <a:latin typeface="Calibri" pitchFamily="34" charset="0"/>
              </a:rPr>
              <a:t>Defect free hardware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3100" b="1" dirty="0" smtClean="0">
                <a:latin typeface="Calibri" pitchFamily="34" charset="0"/>
              </a:rPr>
              <a:t>MAAG Kits reduced </a:t>
            </a:r>
            <a:r>
              <a:rPr lang="en-US" sz="3100" b="1" dirty="0">
                <a:latin typeface="Calibri" pitchFamily="34" charset="0"/>
              </a:rPr>
              <a:t>FOD due to: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None/>
            </a:pPr>
            <a:r>
              <a:rPr lang="en-US" sz="3100" b="1" dirty="0">
                <a:latin typeface="Calibri" pitchFamily="34" charset="0"/>
              </a:rPr>
              <a:t>	Less handling by technician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None/>
            </a:pPr>
            <a:r>
              <a:rPr lang="en-US" sz="3100" b="1" dirty="0">
                <a:latin typeface="Calibri" pitchFamily="34" charset="0"/>
              </a:rPr>
              <a:t>	Greatly reduced packaging (bags and labels)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Benefits to Customer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51" y="2209800"/>
            <a:ext cx="8229600" cy="3840163"/>
          </a:xfrm>
        </p:spPr>
        <p:txBody>
          <a:bodyPr>
            <a:normAutofit fontScale="55000" lnSpcReduction="20000"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Lower procurement costs </a:t>
            </a:r>
            <a:r>
              <a:rPr lang="en-US" b="1" dirty="0" smtClean="0">
                <a:latin typeface="Calibri" pitchFamily="34" charset="0"/>
              </a:rPr>
              <a:t>due to purchasing total kit quantities for better pricing</a:t>
            </a:r>
            <a:endParaRPr lang="en-US" b="1" dirty="0">
              <a:latin typeface="Calibri" pitchFamily="34" charset="0"/>
            </a:endParaRP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Lower production costs through time savings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Reduced installation costs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Reduce total inventory investment 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Turn around time is greatly reduced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MAAG Kits and tackle box style kits are </a:t>
            </a:r>
            <a:r>
              <a:rPr lang="en-US" b="1" dirty="0">
                <a:latin typeface="Calibri" pitchFamily="34" charset="0"/>
              </a:rPr>
              <a:t>reusable for many ship sets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Flexibility in revisions of kits (simple cell </a:t>
            </a:r>
            <a:r>
              <a:rPr lang="en-US" b="1" dirty="0" smtClean="0">
                <a:latin typeface="Calibri" pitchFamily="34" charset="0"/>
              </a:rPr>
              <a:t>changes with MAAG Kits)</a:t>
            </a:r>
            <a:endParaRPr lang="en-US" b="1" dirty="0">
              <a:latin typeface="Calibri" pitchFamily="34" charset="0"/>
            </a:endParaRP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Greatly reduced potential for packaging errors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Reduced escapes due to FOD, Quantities and hardware damage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Sample Kits – MAAG Kits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3712712" cy="2784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32379"/>
            <a:ext cx="23622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60" y="3576140"/>
            <a:ext cx="3251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482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Sample Kits – Bag &amp; Tag Kits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2387600" cy="193765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24890"/>
            <a:ext cx="2540000" cy="1989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64080"/>
            <a:ext cx="2235200" cy="1950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133600"/>
            <a:ext cx="23368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23656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Sample Kits – Tackle Box Kits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33" y="2416628"/>
            <a:ext cx="1721909" cy="12914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74" y="2033452"/>
            <a:ext cx="298362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060756"/>
            <a:ext cx="2819399" cy="2187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" y="2050869"/>
            <a:ext cx="30792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9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1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astenal Document" ma:contentTypeID="0x01010028BC38A9D5CD4334A67C51C38D282D3800A5B8CED03C606E46B98AD048028ECDC0" ma:contentTypeVersion="598" ma:contentTypeDescription="Create a new document in this library" ma:contentTypeScope="" ma:versionID="3dedd77712e818b5b05cb883660a3cf4">
  <xsd:schema xmlns:xsd="http://www.w3.org/2001/XMLSchema" xmlns:xs="http://www.w3.org/2001/XMLSchema" xmlns:p="http://schemas.microsoft.com/office/2006/metadata/properties" xmlns:ns1="http://schemas.microsoft.com/sharepoint/v3" xmlns:ns2="6607d2b0-6857-4cc7-ae4b-f30558821a61" targetNamespace="http://schemas.microsoft.com/office/2006/metadata/properties" ma:root="true" ma:fieldsID="f5bda5a187e138b0fb2407661cd1f841" ns1:_="" ns2:_="">
    <xsd:import namespace="http://schemas.microsoft.com/sharepoint/v3"/>
    <xsd:import namespace="6607d2b0-6857-4cc7-ae4b-f30558821a61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1:DocumentExpires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Expires" ma:index="9" nillable="true" ma:displayName="Document Expires" ma:format="DateOnly" ma:internalName="DocumentExpir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7d2b0-6857-4cc7-ae4b-f30558821a61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 Description" ma:internalName="DocumentDescription">
      <xsd:simpleType>
        <xsd:restriction base="dms:Text">
          <xsd:maxLength value="100"/>
        </xsd:restriction>
      </xsd:simpleType>
    </xsd:element>
    <xsd:element name="_dlc_ExpireDateSaved" ma:index="10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Expires xmlns="http://schemas.microsoft.com/sharepoint/v3">2015-04-04T05:00:00+00:00</DocumentExpires>
    <DocumentDescription xmlns="6607d2b0-6857-4cc7-ae4b-f30558821a61">Av-Tech, Kitting Presentation</Document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Default</Synchronization>
    <Type>10001</Type>
    <SequenceNumber>101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Default</Synchronization>
    <Type>10002</Type>
    <SequenceNumber>102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Default</Synchronization>
    <Type>10004</Type>
    <SequenceNumber>103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Default</Synchronization>
    <Type>10006</Type>
    <SequenceNumber>104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030B53D2-9BA5-4C42-AA54-DB2295E54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07d2b0-6857-4cc7-ae4b-f30558821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741AF4-E347-4428-9E1F-2AF3C3E3829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607d2b0-6857-4cc7-ae4b-f30558821a61"/>
  </ds:schemaRefs>
</ds:datastoreItem>
</file>

<file path=customXml/itemProps3.xml><?xml version="1.0" encoding="utf-8"?>
<ds:datastoreItem xmlns:ds="http://schemas.openxmlformats.org/officeDocument/2006/customXml" ds:itemID="{F52624B9-C794-44D2-8D7F-D4C28CF657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32ACAB-8B0F-439A-B5CB-CCF1C626E5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291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Office Theme</vt:lpstr>
      <vt:lpstr>PowerPoint Presentation</vt:lpstr>
      <vt:lpstr>Av-Tech Industries- Quality, Service and Precision Kitting</vt:lpstr>
      <vt:lpstr>Av-Tech Industries Final Inspection and Shipment of Kits</vt:lpstr>
      <vt:lpstr>Benefits and Features of Kitting</vt:lpstr>
      <vt:lpstr>Benefits to Customer</vt:lpstr>
      <vt:lpstr>Sample Kits – MAAG Kits</vt:lpstr>
      <vt:lpstr>Sample Kits – Bag &amp; Tag Kits</vt:lpstr>
      <vt:lpstr>Sample Kits – Tackle Box Kits</vt:lpstr>
      <vt:lpstr>PowerPoint Presentation</vt:lpstr>
    </vt:vector>
  </TitlesOfParts>
  <Company>Fastenal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Av-Tech, Kitting Presentation</dc:title>
  <dc:creator>David Herold</dc:creator>
  <cp:lastModifiedBy>Greg Dover</cp:lastModifiedBy>
  <cp:revision>20</cp:revision>
  <dcterms:created xsi:type="dcterms:W3CDTF">2013-10-22T15:34:31Z</dcterms:created>
  <dcterms:modified xsi:type="dcterms:W3CDTF">2016-02-26T15:39:11Z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0x01010028BC38A9D5CD4334A67C51C38D282D3800A5B8CED03C606E46B98AD048028ECDC0</vt:lpwstr>
  </property>
  <property fmtid="{D5CDD505-2E9C-101B-9397-08002B2CF9AE}" pid="3" name="ItemRetentionFormula">
    <vt:lpwstr/>
  </property>
  <property fmtid="{D5CDD505-2E9C-101B-9397-08002B2CF9AE}" pid="4" name="_dlc_policyId">
    <vt:lpwstr/>
  </property>
</Properties>
</file>